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/>
    <p:restoredTop sz="94630"/>
  </p:normalViewPr>
  <p:slideViewPr>
    <p:cSldViewPr snapToGrid="0" snapToObjects="1">
      <p:cViewPr varScale="1">
        <p:scale>
          <a:sx n="85" d="100"/>
          <a:sy n="85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0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3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0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8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7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6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7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5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A3DB-59CD-BE4A-A6A1-8FB701C24941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7A570-C755-CB47-8EC1-1AC02EAE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1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World’s Collide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547" y="1225467"/>
            <a:ext cx="6960906" cy="56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2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Adolescent Colonies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01295"/>
            <a:ext cx="86487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3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3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Seeds of Rebellion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12" y="1064302"/>
            <a:ext cx="6416975" cy="56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2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4 </a:t>
            </a:r>
            <a:r>
              <a:rPr lang="mr-IN" sz="48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48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Revolutionary America</a:t>
            </a:r>
            <a:endParaRPr lang="en-US" sz="48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4" y="1064302"/>
            <a:ext cx="2405993" cy="2757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4" y="3942413"/>
            <a:ext cx="1720371" cy="2810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36" y="1064302"/>
            <a:ext cx="5786528" cy="55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5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The New Republic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33" y="1064302"/>
            <a:ext cx="8294133" cy="56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8" y="1064302"/>
            <a:ext cx="1665557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430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6 </a:t>
            </a:r>
            <a:r>
              <a:rPr lang="mr-IN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Expansion and Reform</a:t>
            </a:r>
            <a:endParaRPr lang="en-US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9" y="2736009"/>
            <a:ext cx="1929984" cy="1543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825" y="1266975"/>
            <a:ext cx="7964349" cy="5395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9" y="4487357"/>
            <a:ext cx="1944550" cy="217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7" y="1266974"/>
            <a:ext cx="1869171" cy="12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446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7 </a:t>
            </a:r>
            <a:r>
              <a:rPr lang="mr-IN" sz="36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36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Crisis, Civil War and Reconstruction</a:t>
            </a:r>
            <a:endParaRPr lang="en-US" sz="36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35" y="1037108"/>
            <a:ext cx="7994329" cy="5416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6" y="1037108"/>
            <a:ext cx="1861873" cy="1511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6" y="2760976"/>
            <a:ext cx="1861873" cy="15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446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Unit 8 </a:t>
            </a:r>
            <a:r>
              <a:rPr lang="mr-IN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–</a:t>
            </a:r>
            <a:r>
              <a:rPr lang="en-US" sz="4400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The Great West</a:t>
            </a:r>
            <a:endParaRPr lang="en-US" sz="4400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107" y="1049311"/>
            <a:ext cx="7261785" cy="4919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1" y="1049311"/>
            <a:ext cx="2173574" cy="1904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0" y="3071947"/>
            <a:ext cx="2205116" cy="23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8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5825</TotalTime>
  <Words>48</Words>
  <Application>Microsoft Macintosh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 Light</vt:lpstr>
      <vt:lpstr>Copperplate Gothic Bold</vt:lpstr>
      <vt:lpstr>Arial</vt:lpstr>
      <vt:lpstr>Calibri</vt:lpstr>
      <vt:lpstr>Office Theme</vt:lpstr>
      <vt:lpstr>Unit 1 – World’s Collide</vt:lpstr>
      <vt:lpstr>Unit 2 – Adolescent Colonies</vt:lpstr>
      <vt:lpstr>Unit 3 – Seeds of Rebellion</vt:lpstr>
      <vt:lpstr>Unit 4 – Revolutionary America</vt:lpstr>
      <vt:lpstr>Unit 5 – The New Republic</vt:lpstr>
      <vt:lpstr>Unit 6 – Expansion and Reform</vt:lpstr>
      <vt:lpstr>Unit 7 – Crisis, Civil War and Reconstruction</vt:lpstr>
      <vt:lpstr>Unit 8 – The Great West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– World’s Collide</dc:title>
  <dc:creator>Microsoft Office User</dc:creator>
  <cp:lastModifiedBy>Microsoft Office User</cp:lastModifiedBy>
  <cp:revision>8</cp:revision>
  <dcterms:created xsi:type="dcterms:W3CDTF">2017-07-20T20:58:26Z</dcterms:created>
  <dcterms:modified xsi:type="dcterms:W3CDTF">2017-07-24T22:04:21Z</dcterms:modified>
</cp:coreProperties>
</file>