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96"/>
    <p:restoredTop sz="94674"/>
  </p:normalViewPr>
  <p:slideViewPr>
    <p:cSldViewPr snapToGrid="0" snapToObjects="1">
      <p:cViewPr varScale="1">
        <p:scale>
          <a:sx n="90" d="100"/>
          <a:sy n="90" d="100"/>
        </p:scale>
        <p:origin x="208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EE69-657E-0C45-BB8E-DCA600E45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EB65E-1E6A-9743-8E4D-D653BE8A7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1582C-A444-9A42-876F-D397B5B8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68224-B29E-774B-A2A1-394694EC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6A73-4BF6-2749-B6EE-80B536B0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7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CF4E-419E-2F47-81C1-68FEE5E2B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CBC9D-9FC9-064B-9364-CAC27A7CF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435B8-115F-2C4E-AD19-D7BC1390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24728-1C49-5D44-894C-33A4D0A2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CC0EC-2E86-BD42-A2E0-09FFB4AA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2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72E40D-EFE4-CA4C-A567-3FC5672F8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623E1-03C9-4746-9FF3-0693D06F3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406CD-F895-E547-BCB2-BC9D5BA4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951F5-AE59-D643-84E3-4DD54056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5D609-B6B7-8549-B41C-29D68E2C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0401-9868-5141-8DDB-1F710C7C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75529-9E53-1E43-AE3C-78E7AADD6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87660-D80E-A945-8844-36184DAB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1087-3A66-BF40-B1B8-98394964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1F26E-3279-D24C-9B8A-11B1D9B5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6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22B79-FBBB-5042-8322-C4969EEE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30A61-08D9-C244-8AA0-C436DA95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25628-34B3-F94F-B00B-DF6D6EAE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AC008-F23D-B64D-9FDC-0094012A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00E8C-7DC1-DB44-A3A2-B6667401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4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77A1-4411-4041-8BE6-041B85407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9306-3DFA-9E43-9F33-C9170FF63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11373-6595-5B45-BA13-27A480373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92D06-50AF-B547-8BA3-77F60906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B3104-3EC7-1542-A905-2CFF4732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33889-4A86-4B43-BDF7-9736462E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2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1225D-6BF0-1F4D-AB11-4A469F7B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6EE28-35C8-A046-A22C-7F882B4BD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69ABD-C630-7C49-A23C-9931F5495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E2735-72F5-6D4C-A09F-5DCF6CFC5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9C471B-4379-3146-BE53-84A9D301C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55324-E09F-0343-A56A-A2D13120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641BFA-A772-124B-9164-20B164AE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E8B61-3FB7-0945-AEC6-2082B805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3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7894-4470-064B-91F0-761C74F1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ECE01-AD9F-2943-8E62-D71B31B9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BFBD9-F0E4-404D-88D1-38B4604D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84DD3-AABA-A446-A25D-F7CA15DB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5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240F4-687B-4140-9DD7-2792F8C7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42CED-698B-3E4C-BD9F-CE62ADCC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A007-8C50-2D45-92EB-63DD458C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3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5F313-88F5-FC42-A48F-CCE3E6B6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BDFC-3605-0344-8C6A-793511E32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A1A2C-0AE9-8243-B708-FAFFDEF0E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30096-39B9-FF4D-B178-6CD4A698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A9AB5-42F3-E74C-9AAE-906B7777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ADF17-F6AB-7E49-80A5-6E2F8A56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3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9DF5-D113-834B-9220-124FE1A94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3F4FBC-9481-E543-8000-236AF9BEB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F46A8-1F96-F94A-9190-91EA2798E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CAAF0-59F5-1E41-91F2-92CE2B3B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829C7-4B05-D344-998A-4BB7850B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94C22-BFA7-774D-AC0B-1D4D9AB7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E4FCBA-1E99-3F4E-9656-2F11FF95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9C564-212D-194B-8A90-C3C592D0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BBDCE-4E5B-A045-B66A-F8FCF48B7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D8C0-B64E-F14B-B3D8-ABD14F2CAB6B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FDD69-035B-7D4D-9C25-17B00A363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B7596-31DE-3545-A36D-C92F236CF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09DE8-42F9-7F49-8C31-0E8A79E3E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52A19-1692-744F-BF43-506FE923F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opperplate Gothic Bold" panose="020E0705020206020404" pitchFamily="34" charset="77"/>
              </a:rPr>
              <a:t>Unit #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3FF86-1558-4F46-A477-96479F19F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8731" y="4800600"/>
            <a:ext cx="9634537" cy="457200"/>
          </a:xfrm>
          <a:solidFill>
            <a:schemeClr val="bg1">
              <a:lumMod val="95000"/>
              <a:alpha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[Delete Anything in Red]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7C1A3EE-3B24-4D45-A705-18FB5F071F24}"/>
              </a:ext>
            </a:extLst>
          </p:cNvPr>
          <p:cNvSpPr txBox="1">
            <a:spLocks/>
          </p:cNvSpPr>
          <p:nvPr/>
        </p:nvSpPr>
        <p:spPr>
          <a:xfrm>
            <a:off x="1524000" y="3767529"/>
            <a:ext cx="9144000" cy="616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  <a:latin typeface="Copperplate Gothic Bold" panose="020E0705020206020404" pitchFamily="34" charset="77"/>
              </a:rPr>
              <a:t>[Unit Title Goes Here]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7B26D65-BBCB-554C-96C4-80FFED5AD1B0}"/>
              </a:ext>
            </a:extLst>
          </p:cNvPr>
          <p:cNvSpPr txBox="1">
            <a:spLocks/>
          </p:cNvSpPr>
          <p:nvPr/>
        </p:nvSpPr>
        <p:spPr>
          <a:xfrm>
            <a:off x="1278731" y="5257800"/>
            <a:ext cx="9634538" cy="7715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[Copy the 2</a:t>
            </a:r>
            <a:r>
              <a:rPr lang="en-US" b="1" baseline="30000" dirty="0">
                <a:solidFill>
                  <a:srgbClr val="FF0000"/>
                </a:solidFill>
              </a:rPr>
              <a:t>nd</a:t>
            </a:r>
            <a:r>
              <a:rPr lang="en-US" b="1" dirty="0">
                <a:solidFill>
                  <a:srgbClr val="FF0000"/>
                </a:solidFill>
              </a:rPr>
              <a:t> Slide as many times as needed.  Feel free to change the background image to something appropriate for your assigned unit if you’d like]</a:t>
            </a:r>
          </a:p>
        </p:txBody>
      </p:sp>
    </p:spTree>
    <p:extLst>
      <p:ext uri="{BB962C8B-B14F-4D97-AF65-F5344CB8AC3E}">
        <p14:creationId xmlns:p14="http://schemas.microsoft.com/office/powerpoint/2010/main" val="356408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D2C5-F28B-D047-A742-A125EA6D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34038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Thomas Jefferson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95415B-D7AF-D146-93D3-75DBB3DBD7F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5493152" cy="709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F0000"/>
                </a:solidFill>
              </a:rPr>
              <a:t>[Word 1] </a:t>
            </a:r>
            <a:r>
              <a:rPr lang="en-US" sz="3600" b="1" dirty="0"/>
              <a:t>Founding Father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2D388B-C804-9E4A-BE1F-4D22E6576D45}"/>
              </a:ext>
            </a:extLst>
          </p:cNvPr>
          <p:cNvSpPr txBox="1">
            <a:spLocks/>
          </p:cNvSpPr>
          <p:nvPr/>
        </p:nvSpPr>
        <p:spPr>
          <a:xfrm>
            <a:off x="1592484" y="2119312"/>
            <a:ext cx="5479648" cy="709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2060"/>
                </a:solidFill>
              </a:rPr>
              <a:t>Thomas Jefferson was a founding father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1F327D-54BB-6648-8BFB-F1CEB84D487D}"/>
              </a:ext>
            </a:extLst>
          </p:cNvPr>
          <p:cNvSpPr txBox="1">
            <a:spLocks/>
          </p:cNvSpPr>
          <p:nvPr/>
        </p:nvSpPr>
        <p:spPr>
          <a:xfrm>
            <a:off x="838200" y="3127878"/>
            <a:ext cx="4299030" cy="709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F0000"/>
                </a:solidFill>
              </a:rPr>
              <a:t>[Word 2] </a:t>
            </a:r>
            <a:r>
              <a:rPr lang="en-US" sz="3600" b="1" dirty="0"/>
              <a:t>President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B257CB-0EF1-DB41-8E78-F3F2982710F8}"/>
              </a:ext>
            </a:extLst>
          </p:cNvPr>
          <p:cNvSpPr txBox="1">
            <a:spLocks/>
          </p:cNvSpPr>
          <p:nvPr/>
        </p:nvSpPr>
        <p:spPr>
          <a:xfrm>
            <a:off x="1592484" y="3724646"/>
            <a:ext cx="5479648" cy="709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2060"/>
                </a:solidFill>
              </a:rPr>
              <a:t>Thomas Jefferson became the third founding father to become the president in 1801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8FAC610-EF4B-284B-B79A-457746ECFC35}"/>
              </a:ext>
            </a:extLst>
          </p:cNvPr>
          <p:cNvSpPr txBox="1">
            <a:spLocks/>
          </p:cNvSpPr>
          <p:nvPr/>
        </p:nvSpPr>
        <p:spPr>
          <a:xfrm>
            <a:off x="838200" y="4620589"/>
            <a:ext cx="4299030" cy="709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F0000"/>
                </a:solidFill>
              </a:rPr>
              <a:t>[Word 3] </a:t>
            </a:r>
            <a:r>
              <a:rPr lang="en-US" sz="3600" b="1" dirty="0"/>
              <a:t>Declaration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B975024-AD59-9C49-A12A-681F06B41ABB}"/>
              </a:ext>
            </a:extLst>
          </p:cNvPr>
          <p:cNvSpPr txBox="1">
            <a:spLocks/>
          </p:cNvSpPr>
          <p:nvPr/>
        </p:nvSpPr>
        <p:spPr>
          <a:xfrm>
            <a:off x="1592484" y="5329980"/>
            <a:ext cx="5479648" cy="783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</a:rPr>
              <a:t>Thomas Jefferson was the Founding Father who wrote the Declaration of Independence 25 years before becoming the third president of the United States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BE3232-857F-A648-8619-88B4C83C0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6416" y="1516404"/>
            <a:ext cx="3910692" cy="4678545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2F871081-BF85-D842-B167-6BC4B6286D4A}"/>
              </a:ext>
            </a:extLst>
          </p:cNvPr>
          <p:cNvSpPr txBox="1">
            <a:spLocks/>
          </p:cNvSpPr>
          <p:nvPr/>
        </p:nvSpPr>
        <p:spPr>
          <a:xfrm>
            <a:off x="7826416" y="6296628"/>
            <a:ext cx="4263342" cy="3893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[include a picture of your term]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04D8050-C86F-CA43-8363-3828525A3F24}"/>
              </a:ext>
            </a:extLst>
          </p:cNvPr>
          <p:cNvSpPr txBox="1">
            <a:spLocks/>
          </p:cNvSpPr>
          <p:nvPr/>
        </p:nvSpPr>
        <p:spPr>
          <a:xfrm rot="20434313">
            <a:off x="5680972" y="1474815"/>
            <a:ext cx="2485988" cy="411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[needs to be very basic and apply to multiple things]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A5564E4-6EB2-C64E-952E-3646F04B6CC6}"/>
              </a:ext>
            </a:extLst>
          </p:cNvPr>
          <p:cNvSpPr txBox="1">
            <a:spLocks/>
          </p:cNvSpPr>
          <p:nvPr/>
        </p:nvSpPr>
        <p:spPr>
          <a:xfrm rot="20434313">
            <a:off x="4588552" y="2911815"/>
            <a:ext cx="2485988" cy="411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[More specific to help narrow down the word]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088888D-8706-6C4B-B622-3835AAD4DFF8}"/>
              </a:ext>
            </a:extLst>
          </p:cNvPr>
          <p:cNvSpPr txBox="1">
            <a:spLocks/>
          </p:cNvSpPr>
          <p:nvPr/>
        </p:nvSpPr>
        <p:spPr>
          <a:xfrm rot="20434313">
            <a:off x="4965693" y="4425567"/>
            <a:ext cx="2485988" cy="411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[A clear give away with the first two words]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E388D474-528D-C948-82F3-7DFD2829A2C4}"/>
              </a:ext>
            </a:extLst>
          </p:cNvPr>
          <p:cNvSpPr/>
          <p:nvPr/>
        </p:nvSpPr>
        <p:spPr>
          <a:xfrm rot="19150404">
            <a:off x="3829811" y="2980299"/>
            <a:ext cx="2314575" cy="2353984"/>
          </a:xfrm>
          <a:prstGeom prst="arc">
            <a:avLst>
              <a:gd name="adj1" fmla="val 16200000"/>
              <a:gd name="adj2" fmla="val 19601803"/>
            </a:avLst>
          </a:prstGeom>
          <a:ln w="50800">
            <a:solidFill>
              <a:srgbClr val="FF0000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550FB19D-A773-1947-A839-90D88D3A07AF}"/>
              </a:ext>
            </a:extLst>
          </p:cNvPr>
          <p:cNvSpPr/>
          <p:nvPr/>
        </p:nvSpPr>
        <p:spPr>
          <a:xfrm rot="19150404">
            <a:off x="4897591" y="1543299"/>
            <a:ext cx="2314575" cy="2353984"/>
          </a:xfrm>
          <a:prstGeom prst="arc">
            <a:avLst>
              <a:gd name="adj1" fmla="val 16200000"/>
              <a:gd name="adj2" fmla="val 19500608"/>
            </a:avLst>
          </a:prstGeom>
          <a:ln w="50800">
            <a:solidFill>
              <a:srgbClr val="FF0000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2C3B34A1-275C-5B46-B6F5-7C80823AD603}"/>
              </a:ext>
            </a:extLst>
          </p:cNvPr>
          <p:cNvSpPr/>
          <p:nvPr/>
        </p:nvSpPr>
        <p:spPr>
          <a:xfrm rot="19150404">
            <a:off x="4075593" y="4516085"/>
            <a:ext cx="2314575" cy="2353984"/>
          </a:xfrm>
          <a:prstGeom prst="arc">
            <a:avLst>
              <a:gd name="adj1" fmla="val 16200000"/>
              <a:gd name="adj2" fmla="val 19641911"/>
            </a:avLst>
          </a:prstGeom>
          <a:noFill/>
          <a:ln w="50800">
            <a:solidFill>
              <a:srgbClr val="FF0000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urved Left Arrow 18">
            <a:extLst>
              <a:ext uri="{FF2B5EF4-FFF2-40B4-BE49-F238E27FC236}">
                <a16:creationId xmlns:a16="http://schemas.microsoft.com/office/drawing/2014/main" id="{8A2092FC-1DD6-214A-B191-111D1B565035}"/>
              </a:ext>
            </a:extLst>
          </p:cNvPr>
          <p:cNvSpPr/>
          <p:nvPr/>
        </p:nvSpPr>
        <p:spPr>
          <a:xfrm rot="9927613">
            <a:off x="7026443" y="5697411"/>
            <a:ext cx="740780" cy="910874"/>
          </a:xfrm>
          <a:prstGeom prst="curvedLeftArrow">
            <a:avLst>
              <a:gd name="adj1" fmla="val 17624"/>
              <a:gd name="adj2" fmla="val 48166"/>
              <a:gd name="adj3" fmla="val 4231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145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Copperplate Gothic Bold</vt:lpstr>
      <vt:lpstr>Office Theme</vt:lpstr>
      <vt:lpstr>Unit # Project</vt:lpstr>
      <vt:lpstr>Thomas Jefferson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 Project</dc:title>
  <dc:creator>Matt Taylor</dc:creator>
  <cp:lastModifiedBy>Matt Taylor</cp:lastModifiedBy>
  <cp:revision>3</cp:revision>
  <dcterms:created xsi:type="dcterms:W3CDTF">2018-01-24T04:24:39Z</dcterms:created>
  <dcterms:modified xsi:type="dcterms:W3CDTF">2018-01-24T04:54:36Z</dcterms:modified>
</cp:coreProperties>
</file>